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840062-B1A2-4FFE-A187-059BFDE82633}" v="204" dt="2023-11-27T05:12:15.0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DE90DC-3C86-4927-A35E-7D27ACADE10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7EA3CB3-EE6C-4B82-A3BA-87D59A6D468C}">
      <dgm:prSet/>
      <dgm:spPr/>
      <dgm:t>
        <a:bodyPr/>
        <a:lstStyle/>
        <a:p>
          <a:pPr>
            <a:defRPr cap="all"/>
          </a:pPr>
          <a:r>
            <a:rPr lang="en-US"/>
            <a:t>Global warming and climate change</a:t>
          </a:r>
        </a:p>
      </dgm:t>
    </dgm:pt>
    <dgm:pt modelId="{BC569720-70FA-439F-83B2-38133EAA9C8A}" type="parTrans" cxnId="{65715350-7C47-47E8-A4ED-14F48F873EA3}">
      <dgm:prSet/>
      <dgm:spPr/>
      <dgm:t>
        <a:bodyPr/>
        <a:lstStyle/>
        <a:p>
          <a:endParaRPr lang="en-US"/>
        </a:p>
      </dgm:t>
    </dgm:pt>
    <dgm:pt modelId="{906992D4-3C6A-4467-BBE6-9C23F8332990}" type="sibTrans" cxnId="{65715350-7C47-47E8-A4ED-14F48F873EA3}">
      <dgm:prSet/>
      <dgm:spPr/>
      <dgm:t>
        <a:bodyPr/>
        <a:lstStyle/>
        <a:p>
          <a:endParaRPr lang="en-US"/>
        </a:p>
      </dgm:t>
    </dgm:pt>
    <dgm:pt modelId="{C580E7D5-C6A9-4B35-8C7D-CC7454A0DBF2}">
      <dgm:prSet/>
      <dgm:spPr/>
      <dgm:t>
        <a:bodyPr/>
        <a:lstStyle/>
        <a:p>
          <a:pPr>
            <a:defRPr cap="all"/>
          </a:pPr>
          <a:r>
            <a:rPr lang="en-US"/>
            <a:t>Sea level rise</a:t>
          </a:r>
        </a:p>
      </dgm:t>
    </dgm:pt>
    <dgm:pt modelId="{B83A4CE2-C920-44DF-8554-5A23C4B9810D}" type="parTrans" cxnId="{9DA6B775-8666-49DA-B655-9F807958A3F2}">
      <dgm:prSet/>
      <dgm:spPr/>
      <dgm:t>
        <a:bodyPr/>
        <a:lstStyle/>
        <a:p>
          <a:endParaRPr lang="en-US"/>
        </a:p>
      </dgm:t>
    </dgm:pt>
    <dgm:pt modelId="{EF26CF1C-22E4-4869-8050-217A9E92E341}" type="sibTrans" cxnId="{9DA6B775-8666-49DA-B655-9F807958A3F2}">
      <dgm:prSet/>
      <dgm:spPr/>
      <dgm:t>
        <a:bodyPr/>
        <a:lstStyle/>
        <a:p>
          <a:endParaRPr lang="en-US"/>
        </a:p>
      </dgm:t>
    </dgm:pt>
    <dgm:pt modelId="{8011BADF-2209-417E-9E7E-6957BF5C8D5D}">
      <dgm:prSet/>
      <dgm:spPr/>
      <dgm:t>
        <a:bodyPr/>
        <a:lstStyle/>
        <a:p>
          <a:pPr>
            <a:defRPr cap="all"/>
          </a:pPr>
          <a:r>
            <a:rPr lang="en-US"/>
            <a:t>Extreme weather events</a:t>
          </a:r>
        </a:p>
      </dgm:t>
    </dgm:pt>
    <dgm:pt modelId="{3010BC56-0DA5-42DE-BC84-417E23B27317}" type="parTrans" cxnId="{203C617E-DA7A-4B5E-8496-187CF1CF5442}">
      <dgm:prSet/>
      <dgm:spPr/>
      <dgm:t>
        <a:bodyPr/>
        <a:lstStyle/>
        <a:p>
          <a:endParaRPr lang="en-US"/>
        </a:p>
      </dgm:t>
    </dgm:pt>
    <dgm:pt modelId="{9E934E42-2984-46F5-9730-C077196031A7}" type="sibTrans" cxnId="{203C617E-DA7A-4B5E-8496-187CF1CF5442}">
      <dgm:prSet/>
      <dgm:spPr/>
      <dgm:t>
        <a:bodyPr/>
        <a:lstStyle/>
        <a:p>
          <a:endParaRPr lang="en-US"/>
        </a:p>
      </dgm:t>
    </dgm:pt>
    <dgm:pt modelId="{6765D170-FC54-422B-96CF-8676EC4C452D}">
      <dgm:prSet/>
      <dgm:spPr/>
      <dgm:t>
        <a:bodyPr/>
        <a:lstStyle/>
        <a:p>
          <a:pPr>
            <a:defRPr cap="all"/>
          </a:pPr>
          <a:r>
            <a:rPr lang="en-US"/>
            <a:t>Effects on ecosystems and biodiversity</a:t>
          </a:r>
        </a:p>
      </dgm:t>
    </dgm:pt>
    <dgm:pt modelId="{2FC5FC9C-9764-4105-A7E0-13E3C96EDEF3}" type="parTrans" cxnId="{267DB209-6D2E-44B6-876D-6E48FE4CE130}">
      <dgm:prSet/>
      <dgm:spPr/>
      <dgm:t>
        <a:bodyPr/>
        <a:lstStyle/>
        <a:p>
          <a:endParaRPr lang="en-US"/>
        </a:p>
      </dgm:t>
    </dgm:pt>
    <dgm:pt modelId="{0101A354-EA52-41B4-B510-36BF6019378B}" type="sibTrans" cxnId="{267DB209-6D2E-44B6-876D-6E48FE4CE130}">
      <dgm:prSet/>
      <dgm:spPr/>
      <dgm:t>
        <a:bodyPr/>
        <a:lstStyle/>
        <a:p>
          <a:endParaRPr lang="en-US"/>
        </a:p>
      </dgm:t>
    </dgm:pt>
    <dgm:pt modelId="{AC02E304-1460-49ED-834C-DA32942F10C2}" type="pres">
      <dgm:prSet presAssocID="{DEDE90DC-3C86-4927-A35E-7D27ACADE100}" presName="root" presStyleCnt="0">
        <dgm:presLayoutVars>
          <dgm:dir/>
          <dgm:resizeHandles val="exact"/>
        </dgm:presLayoutVars>
      </dgm:prSet>
      <dgm:spPr/>
    </dgm:pt>
    <dgm:pt modelId="{D65577EA-CDCE-4851-ADFE-7DAC459C1A23}" type="pres">
      <dgm:prSet presAssocID="{E7EA3CB3-EE6C-4B82-A3BA-87D59A6D468C}" presName="compNode" presStyleCnt="0"/>
      <dgm:spPr/>
    </dgm:pt>
    <dgm:pt modelId="{243411AF-1424-4D52-BAE2-341232F80590}" type="pres">
      <dgm:prSet presAssocID="{E7EA3CB3-EE6C-4B82-A3BA-87D59A6D468C}" presName="iconBgRect" presStyleLbl="bgShp" presStyleIdx="0" presStyleCnt="4"/>
      <dgm:spPr/>
    </dgm:pt>
    <dgm:pt modelId="{E7325B5F-A97D-4C50-B601-53AB572C815D}" type="pres">
      <dgm:prSet presAssocID="{E7EA3CB3-EE6C-4B82-A3BA-87D59A6D468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7FE99E89-3D45-4BF2-800A-93F55B2CA2B6}" type="pres">
      <dgm:prSet presAssocID="{E7EA3CB3-EE6C-4B82-A3BA-87D59A6D468C}" presName="spaceRect" presStyleCnt="0"/>
      <dgm:spPr/>
    </dgm:pt>
    <dgm:pt modelId="{68D83E64-050E-4504-A369-92D1B90934C5}" type="pres">
      <dgm:prSet presAssocID="{E7EA3CB3-EE6C-4B82-A3BA-87D59A6D468C}" presName="textRect" presStyleLbl="revTx" presStyleIdx="0" presStyleCnt="4">
        <dgm:presLayoutVars>
          <dgm:chMax val="1"/>
          <dgm:chPref val="1"/>
        </dgm:presLayoutVars>
      </dgm:prSet>
      <dgm:spPr/>
    </dgm:pt>
    <dgm:pt modelId="{9EFE00CA-AAAC-453A-9629-21292A466BAF}" type="pres">
      <dgm:prSet presAssocID="{906992D4-3C6A-4467-BBE6-9C23F8332990}" presName="sibTrans" presStyleCnt="0"/>
      <dgm:spPr/>
    </dgm:pt>
    <dgm:pt modelId="{9A2D6D10-0EBA-418E-9FEF-5E24DC7BC502}" type="pres">
      <dgm:prSet presAssocID="{C580E7D5-C6A9-4B35-8C7D-CC7454A0DBF2}" presName="compNode" presStyleCnt="0"/>
      <dgm:spPr/>
    </dgm:pt>
    <dgm:pt modelId="{DCF44957-0D27-4B13-B7FD-96064B0FA6A8}" type="pres">
      <dgm:prSet presAssocID="{C580E7D5-C6A9-4B35-8C7D-CC7454A0DBF2}" presName="iconBgRect" presStyleLbl="bgShp" presStyleIdx="1" presStyleCnt="4"/>
      <dgm:spPr/>
    </dgm:pt>
    <dgm:pt modelId="{FCEF4E15-E475-45B5-A6FF-AC103C7C12F2}" type="pres">
      <dgm:prSet presAssocID="{C580E7D5-C6A9-4B35-8C7D-CC7454A0DBF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sh"/>
        </a:ext>
      </dgm:extLst>
    </dgm:pt>
    <dgm:pt modelId="{A0246A92-04B8-45FC-A501-A7BC95F8B7BF}" type="pres">
      <dgm:prSet presAssocID="{C580E7D5-C6A9-4B35-8C7D-CC7454A0DBF2}" presName="spaceRect" presStyleCnt="0"/>
      <dgm:spPr/>
    </dgm:pt>
    <dgm:pt modelId="{1918DC91-DFC6-4023-A745-E200FD5BFAD2}" type="pres">
      <dgm:prSet presAssocID="{C580E7D5-C6A9-4B35-8C7D-CC7454A0DBF2}" presName="textRect" presStyleLbl="revTx" presStyleIdx="1" presStyleCnt="4">
        <dgm:presLayoutVars>
          <dgm:chMax val="1"/>
          <dgm:chPref val="1"/>
        </dgm:presLayoutVars>
      </dgm:prSet>
      <dgm:spPr/>
    </dgm:pt>
    <dgm:pt modelId="{3BD9E400-67E8-4A84-90AD-C0C06C95BB98}" type="pres">
      <dgm:prSet presAssocID="{EF26CF1C-22E4-4869-8050-217A9E92E341}" presName="sibTrans" presStyleCnt="0"/>
      <dgm:spPr/>
    </dgm:pt>
    <dgm:pt modelId="{E1499DCD-2355-4204-A54B-A7E08F22D03D}" type="pres">
      <dgm:prSet presAssocID="{8011BADF-2209-417E-9E7E-6957BF5C8D5D}" presName="compNode" presStyleCnt="0"/>
      <dgm:spPr/>
    </dgm:pt>
    <dgm:pt modelId="{629D87BA-7FAE-46C4-B921-8F31F14F14EC}" type="pres">
      <dgm:prSet presAssocID="{8011BADF-2209-417E-9E7E-6957BF5C8D5D}" presName="iconBgRect" presStyleLbl="bgShp" presStyleIdx="2" presStyleCnt="4"/>
      <dgm:spPr/>
    </dgm:pt>
    <dgm:pt modelId="{C7B0BAD0-2837-4DAA-A9C4-41A6D3E4E52F}" type="pres">
      <dgm:prSet presAssocID="{8011BADF-2209-417E-9E7E-6957BF5C8D5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92A1D544-BECE-441C-AAD8-57D06E229C6A}" type="pres">
      <dgm:prSet presAssocID="{8011BADF-2209-417E-9E7E-6957BF5C8D5D}" presName="spaceRect" presStyleCnt="0"/>
      <dgm:spPr/>
    </dgm:pt>
    <dgm:pt modelId="{E3C406E7-992C-40A3-B5E1-939AA5715A89}" type="pres">
      <dgm:prSet presAssocID="{8011BADF-2209-417E-9E7E-6957BF5C8D5D}" presName="textRect" presStyleLbl="revTx" presStyleIdx="2" presStyleCnt="4">
        <dgm:presLayoutVars>
          <dgm:chMax val="1"/>
          <dgm:chPref val="1"/>
        </dgm:presLayoutVars>
      </dgm:prSet>
      <dgm:spPr/>
    </dgm:pt>
    <dgm:pt modelId="{B6CAD4A8-61F1-42DD-9F0C-B3D3E2AA5D74}" type="pres">
      <dgm:prSet presAssocID="{9E934E42-2984-46F5-9730-C077196031A7}" presName="sibTrans" presStyleCnt="0"/>
      <dgm:spPr/>
    </dgm:pt>
    <dgm:pt modelId="{710009F3-49F7-4A9E-BB38-30B411C65505}" type="pres">
      <dgm:prSet presAssocID="{6765D170-FC54-422B-96CF-8676EC4C452D}" presName="compNode" presStyleCnt="0"/>
      <dgm:spPr/>
    </dgm:pt>
    <dgm:pt modelId="{83C853C4-0998-4962-8318-7F110FF6AFBE}" type="pres">
      <dgm:prSet presAssocID="{6765D170-FC54-422B-96CF-8676EC4C452D}" presName="iconBgRect" presStyleLbl="bgShp" presStyleIdx="3" presStyleCnt="4"/>
      <dgm:spPr/>
    </dgm:pt>
    <dgm:pt modelId="{1E60714E-0A28-46EF-847D-F139367D2183}" type="pres">
      <dgm:prSet presAssocID="{6765D170-FC54-422B-96CF-8676EC4C452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3E3B6CA0-03BE-4E0F-B6B3-1586D1622A7E}" type="pres">
      <dgm:prSet presAssocID="{6765D170-FC54-422B-96CF-8676EC4C452D}" presName="spaceRect" presStyleCnt="0"/>
      <dgm:spPr/>
    </dgm:pt>
    <dgm:pt modelId="{13F939A3-5B11-48DB-8C34-2868744583D0}" type="pres">
      <dgm:prSet presAssocID="{6765D170-FC54-422B-96CF-8676EC4C452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67DB209-6D2E-44B6-876D-6E48FE4CE130}" srcId="{DEDE90DC-3C86-4927-A35E-7D27ACADE100}" destId="{6765D170-FC54-422B-96CF-8676EC4C452D}" srcOrd="3" destOrd="0" parTransId="{2FC5FC9C-9764-4105-A7E0-13E3C96EDEF3}" sibTransId="{0101A354-EA52-41B4-B510-36BF6019378B}"/>
    <dgm:cxn modelId="{7489640E-40ED-4682-93A8-2E6A8B3C9D01}" type="presOf" srcId="{8011BADF-2209-417E-9E7E-6957BF5C8D5D}" destId="{E3C406E7-992C-40A3-B5E1-939AA5715A89}" srcOrd="0" destOrd="0" presId="urn:microsoft.com/office/officeart/2018/5/layout/IconCircleLabelList"/>
    <dgm:cxn modelId="{C4FA690F-5226-4FD8-9ECC-0C90D303935C}" type="presOf" srcId="{E7EA3CB3-EE6C-4B82-A3BA-87D59A6D468C}" destId="{68D83E64-050E-4504-A369-92D1B90934C5}" srcOrd="0" destOrd="0" presId="urn:microsoft.com/office/officeart/2018/5/layout/IconCircleLabelList"/>
    <dgm:cxn modelId="{65715350-7C47-47E8-A4ED-14F48F873EA3}" srcId="{DEDE90DC-3C86-4927-A35E-7D27ACADE100}" destId="{E7EA3CB3-EE6C-4B82-A3BA-87D59A6D468C}" srcOrd="0" destOrd="0" parTransId="{BC569720-70FA-439F-83B2-38133EAA9C8A}" sibTransId="{906992D4-3C6A-4467-BBE6-9C23F8332990}"/>
    <dgm:cxn modelId="{9DA6B775-8666-49DA-B655-9F807958A3F2}" srcId="{DEDE90DC-3C86-4927-A35E-7D27ACADE100}" destId="{C580E7D5-C6A9-4B35-8C7D-CC7454A0DBF2}" srcOrd="1" destOrd="0" parTransId="{B83A4CE2-C920-44DF-8554-5A23C4B9810D}" sibTransId="{EF26CF1C-22E4-4869-8050-217A9E92E341}"/>
    <dgm:cxn modelId="{203C617E-DA7A-4B5E-8496-187CF1CF5442}" srcId="{DEDE90DC-3C86-4927-A35E-7D27ACADE100}" destId="{8011BADF-2209-417E-9E7E-6957BF5C8D5D}" srcOrd="2" destOrd="0" parTransId="{3010BC56-0DA5-42DE-BC84-417E23B27317}" sibTransId="{9E934E42-2984-46F5-9730-C077196031A7}"/>
    <dgm:cxn modelId="{AF2029B9-F3E5-45D9-BADB-1C967CA23F7E}" type="presOf" srcId="{6765D170-FC54-422B-96CF-8676EC4C452D}" destId="{13F939A3-5B11-48DB-8C34-2868744583D0}" srcOrd="0" destOrd="0" presId="urn:microsoft.com/office/officeart/2018/5/layout/IconCircleLabelList"/>
    <dgm:cxn modelId="{00253AE2-E27F-4CB3-B95A-E67B32E2EAC9}" type="presOf" srcId="{DEDE90DC-3C86-4927-A35E-7D27ACADE100}" destId="{AC02E304-1460-49ED-834C-DA32942F10C2}" srcOrd="0" destOrd="0" presId="urn:microsoft.com/office/officeart/2018/5/layout/IconCircleLabelList"/>
    <dgm:cxn modelId="{6B3481F0-E3B1-4B30-A9B8-9B6CB840D377}" type="presOf" srcId="{C580E7D5-C6A9-4B35-8C7D-CC7454A0DBF2}" destId="{1918DC91-DFC6-4023-A745-E200FD5BFAD2}" srcOrd="0" destOrd="0" presId="urn:microsoft.com/office/officeart/2018/5/layout/IconCircleLabelList"/>
    <dgm:cxn modelId="{46A4099A-5734-41F5-BFEE-4F609496D7F7}" type="presParOf" srcId="{AC02E304-1460-49ED-834C-DA32942F10C2}" destId="{D65577EA-CDCE-4851-ADFE-7DAC459C1A23}" srcOrd="0" destOrd="0" presId="urn:microsoft.com/office/officeart/2018/5/layout/IconCircleLabelList"/>
    <dgm:cxn modelId="{E411B90C-E288-4A79-A295-4ABC958C8CA4}" type="presParOf" srcId="{D65577EA-CDCE-4851-ADFE-7DAC459C1A23}" destId="{243411AF-1424-4D52-BAE2-341232F80590}" srcOrd="0" destOrd="0" presId="urn:microsoft.com/office/officeart/2018/5/layout/IconCircleLabelList"/>
    <dgm:cxn modelId="{31D7DEDE-48C5-4A38-A164-112CF0F1C088}" type="presParOf" srcId="{D65577EA-CDCE-4851-ADFE-7DAC459C1A23}" destId="{E7325B5F-A97D-4C50-B601-53AB572C815D}" srcOrd="1" destOrd="0" presId="urn:microsoft.com/office/officeart/2018/5/layout/IconCircleLabelList"/>
    <dgm:cxn modelId="{131D714F-8787-45C8-BAFA-E1F49FCABF01}" type="presParOf" srcId="{D65577EA-CDCE-4851-ADFE-7DAC459C1A23}" destId="{7FE99E89-3D45-4BF2-800A-93F55B2CA2B6}" srcOrd="2" destOrd="0" presId="urn:microsoft.com/office/officeart/2018/5/layout/IconCircleLabelList"/>
    <dgm:cxn modelId="{2A748B21-F00B-4422-80C8-1767F0D5C4A9}" type="presParOf" srcId="{D65577EA-CDCE-4851-ADFE-7DAC459C1A23}" destId="{68D83E64-050E-4504-A369-92D1B90934C5}" srcOrd="3" destOrd="0" presId="urn:microsoft.com/office/officeart/2018/5/layout/IconCircleLabelList"/>
    <dgm:cxn modelId="{6FA8D6CF-9AE3-4B1E-9ADE-09F65BB1AE9C}" type="presParOf" srcId="{AC02E304-1460-49ED-834C-DA32942F10C2}" destId="{9EFE00CA-AAAC-453A-9629-21292A466BAF}" srcOrd="1" destOrd="0" presId="urn:microsoft.com/office/officeart/2018/5/layout/IconCircleLabelList"/>
    <dgm:cxn modelId="{2611D7DB-2493-447A-8C81-4B3C3DB0B8FA}" type="presParOf" srcId="{AC02E304-1460-49ED-834C-DA32942F10C2}" destId="{9A2D6D10-0EBA-418E-9FEF-5E24DC7BC502}" srcOrd="2" destOrd="0" presId="urn:microsoft.com/office/officeart/2018/5/layout/IconCircleLabelList"/>
    <dgm:cxn modelId="{6887397F-C9BD-4C2B-915A-DFB38CA2A0D4}" type="presParOf" srcId="{9A2D6D10-0EBA-418E-9FEF-5E24DC7BC502}" destId="{DCF44957-0D27-4B13-B7FD-96064B0FA6A8}" srcOrd="0" destOrd="0" presId="urn:microsoft.com/office/officeart/2018/5/layout/IconCircleLabelList"/>
    <dgm:cxn modelId="{2A40DEA9-8234-4BAB-B72E-8FA2F654D908}" type="presParOf" srcId="{9A2D6D10-0EBA-418E-9FEF-5E24DC7BC502}" destId="{FCEF4E15-E475-45B5-A6FF-AC103C7C12F2}" srcOrd="1" destOrd="0" presId="urn:microsoft.com/office/officeart/2018/5/layout/IconCircleLabelList"/>
    <dgm:cxn modelId="{F0564DA6-CE25-4AE1-B806-F0BBE3230776}" type="presParOf" srcId="{9A2D6D10-0EBA-418E-9FEF-5E24DC7BC502}" destId="{A0246A92-04B8-45FC-A501-A7BC95F8B7BF}" srcOrd="2" destOrd="0" presId="urn:microsoft.com/office/officeart/2018/5/layout/IconCircleLabelList"/>
    <dgm:cxn modelId="{699D2F45-6AD7-434E-B772-9CB0A8B4CCEE}" type="presParOf" srcId="{9A2D6D10-0EBA-418E-9FEF-5E24DC7BC502}" destId="{1918DC91-DFC6-4023-A745-E200FD5BFAD2}" srcOrd="3" destOrd="0" presId="urn:microsoft.com/office/officeart/2018/5/layout/IconCircleLabelList"/>
    <dgm:cxn modelId="{2583156A-2390-4E0F-8BAF-2D019134F8B8}" type="presParOf" srcId="{AC02E304-1460-49ED-834C-DA32942F10C2}" destId="{3BD9E400-67E8-4A84-90AD-C0C06C95BB98}" srcOrd="3" destOrd="0" presId="urn:microsoft.com/office/officeart/2018/5/layout/IconCircleLabelList"/>
    <dgm:cxn modelId="{A33DBAB8-35FA-4656-B464-3CD0F3F87D1F}" type="presParOf" srcId="{AC02E304-1460-49ED-834C-DA32942F10C2}" destId="{E1499DCD-2355-4204-A54B-A7E08F22D03D}" srcOrd="4" destOrd="0" presId="urn:microsoft.com/office/officeart/2018/5/layout/IconCircleLabelList"/>
    <dgm:cxn modelId="{AEF0E322-5143-4983-9C0B-1D4FD4A8F9BA}" type="presParOf" srcId="{E1499DCD-2355-4204-A54B-A7E08F22D03D}" destId="{629D87BA-7FAE-46C4-B921-8F31F14F14EC}" srcOrd="0" destOrd="0" presId="urn:microsoft.com/office/officeart/2018/5/layout/IconCircleLabelList"/>
    <dgm:cxn modelId="{B9E93E95-2A57-4BEE-AD1D-C2C026B90620}" type="presParOf" srcId="{E1499DCD-2355-4204-A54B-A7E08F22D03D}" destId="{C7B0BAD0-2837-4DAA-A9C4-41A6D3E4E52F}" srcOrd="1" destOrd="0" presId="urn:microsoft.com/office/officeart/2018/5/layout/IconCircleLabelList"/>
    <dgm:cxn modelId="{AD30E598-C33D-420A-AB12-F4F69B205DB7}" type="presParOf" srcId="{E1499DCD-2355-4204-A54B-A7E08F22D03D}" destId="{92A1D544-BECE-441C-AAD8-57D06E229C6A}" srcOrd="2" destOrd="0" presId="urn:microsoft.com/office/officeart/2018/5/layout/IconCircleLabelList"/>
    <dgm:cxn modelId="{4618FB6B-C7D0-45C5-B2F1-7F6FEE73AD04}" type="presParOf" srcId="{E1499DCD-2355-4204-A54B-A7E08F22D03D}" destId="{E3C406E7-992C-40A3-B5E1-939AA5715A89}" srcOrd="3" destOrd="0" presId="urn:microsoft.com/office/officeart/2018/5/layout/IconCircleLabelList"/>
    <dgm:cxn modelId="{14026ACA-6303-464C-91A8-18E02B303D97}" type="presParOf" srcId="{AC02E304-1460-49ED-834C-DA32942F10C2}" destId="{B6CAD4A8-61F1-42DD-9F0C-B3D3E2AA5D74}" srcOrd="5" destOrd="0" presId="urn:microsoft.com/office/officeart/2018/5/layout/IconCircleLabelList"/>
    <dgm:cxn modelId="{834E433F-A2CB-45E5-8C71-3D6F0D14E417}" type="presParOf" srcId="{AC02E304-1460-49ED-834C-DA32942F10C2}" destId="{710009F3-49F7-4A9E-BB38-30B411C65505}" srcOrd="6" destOrd="0" presId="urn:microsoft.com/office/officeart/2018/5/layout/IconCircleLabelList"/>
    <dgm:cxn modelId="{05186C11-3258-4CCC-B651-9C9F163046AB}" type="presParOf" srcId="{710009F3-49F7-4A9E-BB38-30B411C65505}" destId="{83C853C4-0998-4962-8318-7F110FF6AFBE}" srcOrd="0" destOrd="0" presId="urn:microsoft.com/office/officeart/2018/5/layout/IconCircleLabelList"/>
    <dgm:cxn modelId="{83988763-BE45-4F92-B915-5B7752588862}" type="presParOf" srcId="{710009F3-49F7-4A9E-BB38-30B411C65505}" destId="{1E60714E-0A28-46EF-847D-F139367D2183}" srcOrd="1" destOrd="0" presId="urn:microsoft.com/office/officeart/2018/5/layout/IconCircleLabelList"/>
    <dgm:cxn modelId="{B325B197-4FFD-4C27-A5E5-9810CC059FFB}" type="presParOf" srcId="{710009F3-49F7-4A9E-BB38-30B411C65505}" destId="{3E3B6CA0-03BE-4E0F-B6B3-1586D1622A7E}" srcOrd="2" destOrd="0" presId="urn:microsoft.com/office/officeart/2018/5/layout/IconCircleLabelList"/>
    <dgm:cxn modelId="{E86E7453-8829-4ADA-8A35-81F37FC905BD}" type="presParOf" srcId="{710009F3-49F7-4A9E-BB38-30B411C65505}" destId="{13F939A3-5B11-48DB-8C34-2868744583D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3411AF-1424-4D52-BAE2-341232F80590}">
      <dsp:nvSpPr>
        <dsp:cNvPr id="0" name=""/>
        <dsp:cNvSpPr/>
      </dsp:nvSpPr>
      <dsp:spPr>
        <a:xfrm>
          <a:off x="562927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25B5F-A97D-4C50-B601-53AB572C815D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83E64-050E-4504-A369-92D1B90934C5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Global warming and climate change</a:t>
          </a:r>
        </a:p>
      </dsp:txBody>
      <dsp:txXfrm>
        <a:off x="100682" y="2684598"/>
        <a:ext cx="2370489" cy="720000"/>
      </dsp:txXfrm>
    </dsp:sp>
    <dsp:sp modelId="{DCF44957-0D27-4B13-B7FD-96064B0FA6A8}">
      <dsp:nvSpPr>
        <dsp:cNvPr id="0" name=""/>
        <dsp:cNvSpPr/>
      </dsp:nvSpPr>
      <dsp:spPr>
        <a:xfrm>
          <a:off x="3348252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F4E15-E475-45B5-A6FF-AC103C7C12F2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8DC91-DFC6-4023-A745-E200FD5BFAD2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Sea level rise</a:t>
          </a:r>
        </a:p>
      </dsp:txBody>
      <dsp:txXfrm>
        <a:off x="2886007" y="2684598"/>
        <a:ext cx="2370489" cy="720000"/>
      </dsp:txXfrm>
    </dsp:sp>
    <dsp:sp modelId="{629D87BA-7FAE-46C4-B921-8F31F14F14EC}">
      <dsp:nvSpPr>
        <dsp:cNvPr id="0" name=""/>
        <dsp:cNvSpPr/>
      </dsp:nvSpPr>
      <dsp:spPr>
        <a:xfrm>
          <a:off x="6133577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B0BAD0-2837-4DAA-A9C4-41A6D3E4E52F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406E7-992C-40A3-B5E1-939AA5715A89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Extreme weather events</a:t>
          </a:r>
        </a:p>
      </dsp:txBody>
      <dsp:txXfrm>
        <a:off x="5671332" y="2684598"/>
        <a:ext cx="2370489" cy="720000"/>
      </dsp:txXfrm>
    </dsp:sp>
    <dsp:sp modelId="{83C853C4-0998-4962-8318-7F110FF6AFBE}">
      <dsp:nvSpPr>
        <dsp:cNvPr id="0" name=""/>
        <dsp:cNvSpPr/>
      </dsp:nvSpPr>
      <dsp:spPr>
        <a:xfrm>
          <a:off x="8918902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60714E-0A28-46EF-847D-F139367D2183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939A3-5B11-48DB-8C34-2868744583D0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Effects on ecosystems and biodiversity</a:t>
          </a:r>
        </a:p>
      </dsp:txBody>
      <dsp:txXfrm>
        <a:off x="8456657" y="2684598"/>
        <a:ext cx="23704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moke From Factory">
            <a:extLst>
              <a:ext uri="{FF2B5EF4-FFF2-40B4-BE49-F238E27FC236}">
                <a16:creationId xmlns:a16="http://schemas.microsoft.com/office/drawing/2014/main" id="{E0383F05-32B7-A0FD-5491-268A6E70F2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dirty="0">
                <a:solidFill>
                  <a:srgbClr val="FFFFFF"/>
                </a:solidFill>
              </a:rPr>
              <a:t>Analyzing CO2 Emissions</a:t>
            </a:r>
            <a:br>
              <a:rPr lang="en-US" sz="5200" b="1" dirty="0">
                <a:solidFill>
                  <a:srgbClr val="FFFFFF"/>
                </a:solidFill>
              </a:rPr>
            </a:br>
            <a:r>
              <a:rPr lang="en-US" sz="3200" b="1" dirty="0">
                <a:solidFill>
                  <a:srgbClr val="FFFFFF"/>
                </a:solidFill>
                <a:cs typeface="Calibri Light"/>
              </a:rPr>
              <a:t>                  </a:t>
            </a:r>
            <a:br>
              <a:rPr lang="en-US" sz="3200" b="1" dirty="0">
                <a:solidFill>
                  <a:srgbClr val="FFFFFF"/>
                </a:solidFill>
                <a:cs typeface="Calibri Light"/>
              </a:rPr>
            </a:br>
            <a:r>
              <a:rPr lang="en-US" sz="3200" b="1" dirty="0">
                <a:solidFill>
                  <a:srgbClr val="FFFFFF"/>
                </a:solidFill>
                <a:cs typeface="Calibri Light"/>
              </a:rPr>
              <a:t>                                   -27/11/2023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2200" b="1" dirty="0">
                <a:solidFill>
                  <a:srgbClr val="FFFFFF"/>
                </a:solidFill>
              </a:rPr>
              <a:t>Sakthi Vel S         </a:t>
            </a:r>
            <a:endParaRPr lang="en-US" sz="2200" b="1" dirty="0">
              <a:solidFill>
                <a:srgbClr val="FFFFFF"/>
              </a:solidFill>
              <a:cs typeface="Calibri"/>
            </a:endParaRPr>
          </a:p>
          <a:p>
            <a:pPr marL="285750" indent="-285750">
              <a:buChar char="•"/>
            </a:pPr>
            <a:r>
              <a:rPr lang="en-US" sz="2200" b="1" dirty="0">
                <a:solidFill>
                  <a:srgbClr val="FFFFFF"/>
                </a:solidFill>
              </a:rPr>
              <a:t>Shashank HV      </a:t>
            </a:r>
            <a:endParaRPr lang="en-US" sz="2200" b="1" dirty="0">
              <a:solidFill>
                <a:srgbClr val="FFFFFF"/>
              </a:solidFill>
              <a:cs typeface="Calibri"/>
            </a:endParaRPr>
          </a:p>
          <a:p>
            <a:pPr marL="285750" indent="-285750">
              <a:buChar char="•"/>
            </a:pPr>
            <a:r>
              <a:rPr lang="en-US" sz="2200" b="1" dirty="0">
                <a:solidFill>
                  <a:srgbClr val="FFFFFF"/>
                </a:solidFill>
              </a:rPr>
              <a:t>Pankaj Chouhan</a:t>
            </a:r>
            <a:endParaRPr lang="en-US" sz="2200" b="1" dirty="0">
              <a:solidFill>
                <a:srgbClr val="FFFFFF"/>
              </a:solidFill>
              <a:cs typeface="Calibri"/>
            </a:endParaRPr>
          </a:p>
          <a:p>
            <a:pPr marL="285750" indent="-285750">
              <a:buChar char="•"/>
            </a:pPr>
            <a:endParaRPr lang="en-US" sz="22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F4BE7E-C8F4-C728-B439-253E4EBA6A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2" r="34246" b="9417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C37D7-5057-9E22-18BB-67B3D6CCB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5781653" cy="1124712"/>
          </a:xfrm>
        </p:spPr>
        <p:txBody>
          <a:bodyPr anchor="b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Definition of CO2 emissions</a:t>
            </a:r>
            <a:endParaRPr lang="en-US" sz="2800" b="1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504DB-CC4F-12DF-E735-BCEAB311A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782415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The release of carbon dioxide (CO2) into the atmosphere as a result of human activities, such as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Energy Production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Industry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Transportation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Deforestation</a:t>
            </a:r>
          </a:p>
        </p:txBody>
      </p:sp>
    </p:spTree>
    <p:extLst>
      <p:ext uri="{BB962C8B-B14F-4D97-AF65-F5344CB8AC3E}">
        <p14:creationId xmlns:p14="http://schemas.microsoft.com/office/powerpoint/2010/main" val="400941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56260-4C6C-5772-CBD8-913C5D726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Impact of CO2 Emissions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63C538DA-0209-18D6-27C6-58559757BE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715691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3302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A9211-6304-BDDA-6C6E-C1ABD8E1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502" y="782068"/>
            <a:ext cx="5080959" cy="621072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/>
                <a:cs typeface="Calibri Light"/>
              </a:rPr>
              <a:t>Emissions Per Capita</a:t>
            </a:r>
            <a:endParaRPr lang="en-US" dirty="0">
              <a:latin typeface="Calibri"/>
              <a:cs typeface="Calibri Light"/>
            </a:endParaRPr>
          </a:p>
        </p:txBody>
      </p:sp>
      <p:pic>
        <p:nvPicPr>
          <p:cNvPr id="4" name="Picture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27DF53D0-AA7A-3271-9654-99E951B0D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36" y="1716657"/>
            <a:ext cx="5480290" cy="4114800"/>
          </a:xfrm>
          <a:prstGeom prst="rect">
            <a:avLst/>
          </a:prstGeom>
        </p:spPr>
      </p:pic>
      <p:pic>
        <p:nvPicPr>
          <p:cNvPr id="5" name="Picture 4" descr="A table with numbers and a number of people&#10;&#10;Description automatically generated">
            <a:extLst>
              <a:ext uri="{FF2B5EF4-FFF2-40B4-BE49-F238E27FC236}">
                <a16:creationId xmlns:a16="http://schemas.microsoft.com/office/drawing/2014/main" id="{D7F1A3D1-293F-B4B2-E551-004F0C80F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215" y="1716657"/>
            <a:ext cx="5740513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B68735-DCAE-8EA8-F127-8BF81270BE26}"/>
              </a:ext>
            </a:extLst>
          </p:cNvPr>
          <p:cNvSpPr txBox="1"/>
          <p:nvPr/>
        </p:nvSpPr>
        <p:spPr>
          <a:xfrm>
            <a:off x="6417598" y="787350"/>
            <a:ext cx="491418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cs typeface="Calibri" panose="020F0502020204030204"/>
              </a:rPr>
              <a:t>Total Emissions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45850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0BD49-1581-F6BF-D06A-CFFB717C5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32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1991-9847-3AFD-490C-70B8DDCD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84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Analyzing CO2 Emissions                                                       -27/11/2023</vt:lpstr>
      <vt:lpstr>Definition of CO2 emissions</vt:lpstr>
      <vt:lpstr>Impact of CO2 Emissions</vt:lpstr>
      <vt:lpstr>Emissions Per Capita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134</cp:revision>
  <dcterms:created xsi:type="dcterms:W3CDTF">2023-11-27T04:17:17Z</dcterms:created>
  <dcterms:modified xsi:type="dcterms:W3CDTF">2023-11-27T05:14:20Z</dcterms:modified>
</cp:coreProperties>
</file>